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029201"/>
            <a:ext cx="7315200" cy="1012825"/>
          </a:xfrm>
        </p:spPr>
        <p:txBody>
          <a:bodyPr wrap="square" anchor="b">
            <a:normAutofit/>
          </a:bodyPr>
          <a:lstStyle>
            <a:lvl1pPr algn="l"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889625"/>
            <a:ext cx="6400800" cy="685800"/>
          </a:xfrm>
        </p:spPr>
        <p:txBody>
          <a:bodyPr wrap="square">
            <a:normAutofit/>
          </a:bodyPr>
          <a:lstStyle>
            <a:lvl1pPr marL="0" indent="0" algn="l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659-30A1-4C0A-BFFC-9F7770664F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D71-ACA0-4703-9516-A6F761A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1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659-30A1-4C0A-BFFC-9F7770664F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D71-ACA0-4703-9516-A6F761A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659-30A1-4C0A-BFFC-9F7770664F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D71-ACA0-4703-9516-A6F761A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659-30A1-4C0A-BFFC-9F7770664F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D71-ACA0-4703-9516-A6F761A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7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9"/>
            <a:ext cx="8229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4"/>
            <a:ext cx="8229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659-30A1-4C0A-BFFC-9F7770664F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D71-ACA0-4703-9516-A6F761A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6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102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4700" y="1825625"/>
            <a:ext cx="4102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659-30A1-4C0A-BFFC-9F7770664F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D71-ACA0-4703-9516-A6F761A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1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128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2425"/>
            <a:ext cx="41021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70125"/>
            <a:ext cx="41021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699" y="1622425"/>
            <a:ext cx="41021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4699" y="2270125"/>
            <a:ext cx="41021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659-30A1-4C0A-BFFC-9F7770664F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D71-ACA0-4703-9516-A6F761A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5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659-30A1-4C0A-BFFC-9F7770664F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D71-ACA0-4703-9516-A6F761A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6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659-30A1-4C0A-BFFC-9F7770664F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D71-ACA0-4703-9516-A6F761A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5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600"/>
            <a:ext cx="8229600" cy="1112838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778" y="1851025"/>
            <a:ext cx="462915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51025"/>
            <a:ext cx="2949178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659-30A1-4C0A-BFFC-9F7770664F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D71-ACA0-4703-9516-A6F761A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600"/>
            <a:ext cx="8229600" cy="1112838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50508" y="1825625"/>
            <a:ext cx="5242984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000" y="5783263"/>
            <a:ext cx="6350000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659-30A1-4C0A-BFFC-9F7770664F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D71-ACA0-4703-9516-A6F761A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128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82296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F17659-30A1-4C0A-BFFC-9F7770664F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CABEBD71-ACA0-4703-9516-A6F761A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Learning To Trust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/>
              <a:t>2 </a:t>
            </a:r>
            <a:r>
              <a:rPr lang="en-US" sz="4800" dirty="0" err="1"/>
              <a:t>Cor</a:t>
            </a:r>
            <a:r>
              <a:rPr lang="en-US" sz="4800" dirty="0"/>
              <a:t> 1:8-11</a:t>
            </a:r>
          </a:p>
        </p:txBody>
      </p:sp>
    </p:spTree>
    <p:extLst>
      <p:ext uri="{BB962C8B-B14F-4D97-AF65-F5344CB8AC3E}">
        <p14:creationId xmlns:p14="http://schemas.microsoft.com/office/powerpoint/2010/main" val="318531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A Basic Issue…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sz="4000" dirty="0"/>
              <a:t>It is one thing to believe; another to trust</a:t>
            </a:r>
          </a:p>
          <a:p>
            <a:pPr eaLnBrk="0" hangingPunct="0"/>
            <a:r>
              <a:rPr lang="en-US" sz="4000" dirty="0"/>
              <a:t>Our "options" with God?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57200" y="3962400"/>
            <a:ext cx="822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Atheism - agnosticism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950918"/>
            <a:ext cx="822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Belief</a:t>
            </a:r>
          </a:p>
        </p:txBody>
      </p:sp>
      <p:sp>
        <p:nvSpPr>
          <p:cNvPr id="6" name="Rectangle 5"/>
          <p:cNvSpPr/>
          <p:nvPr/>
        </p:nvSpPr>
        <p:spPr>
          <a:xfrm>
            <a:off x="460332" y="3950918"/>
            <a:ext cx="822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Trust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65DBF-C713-47AA-BCD7-74FFCA9F3FAD}"/>
              </a:ext>
            </a:extLst>
          </p:cNvPr>
          <p:cNvSpPr/>
          <p:nvPr/>
        </p:nvSpPr>
        <p:spPr>
          <a:xfrm>
            <a:off x="457200" y="2971800"/>
            <a:ext cx="8229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Belief may be considered "intellectual"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93B52B-862A-4722-A8A4-072E6450AC86}"/>
              </a:ext>
            </a:extLst>
          </p:cNvPr>
          <p:cNvSpPr/>
          <p:nvPr/>
        </p:nvSpPr>
        <p:spPr>
          <a:xfrm>
            <a:off x="457200" y="2971800"/>
            <a:ext cx="8229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Trust may be viewed more as "experiential"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95CB5-4A99-4724-84B2-8BFFCA55B68F}"/>
              </a:ext>
            </a:extLst>
          </p:cNvPr>
          <p:cNvSpPr/>
          <p:nvPr/>
        </p:nvSpPr>
        <p:spPr>
          <a:xfrm>
            <a:off x="457200" y="2971800"/>
            <a:ext cx="8229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 concern is moving from belief into the realm of trust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19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How Does Trust Develop?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sz="4000" dirty="0"/>
              <a:t>It cannot until there is believing - Rom l5:13</a:t>
            </a:r>
          </a:p>
          <a:p>
            <a:pPr eaLnBrk="0" hangingPunct="0"/>
            <a:r>
              <a:rPr lang="en-US" sz="4000" dirty="0"/>
              <a:t>The Bible's own “notice” of trust in the lives of others</a:t>
            </a:r>
          </a:p>
          <a:p>
            <a:pPr eaLnBrk="0" hangingPunct="0"/>
            <a:r>
              <a:rPr lang="en-US" sz="4000" dirty="0"/>
              <a:t>Trusting requires a decision to commit - Jas 5:8; Col 1:23</a:t>
            </a:r>
          </a:p>
        </p:txBody>
      </p:sp>
    </p:spTree>
    <p:extLst>
      <p:ext uri="{BB962C8B-B14F-4D97-AF65-F5344CB8AC3E}">
        <p14:creationId xmlns:p14="http://schemas.microsoft.com/office/powerpoint/2010/main" val="35372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How Does Trust Develop?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4"/>
            <a:ext cx="8229600" cy="4651375"/>
          </a:xfrm>
        </p:spPr>
        <p:txBody>
          <a:bodyPr>
            <a:noAutofit/>
          </a:bodyPr>
          <a:lstStyle/>
          <a:p>
            <a:pPr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We must take the action of commitment - 2 </a:t>
            </a:r>
            <a:r>
              <a:rPr lang="en-US" sz="4000" dirty="0" err="1"/>
              <a:t>Cor</a:t>
            </a:r>
            <a:r>
              <a:rPr lang="en-US" sz="4000" dirty="0"/>
              <a:t> 8:10-11</a:t>
            </a:r>
          </a:p>
          <a:p>
            <a:pPr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We need a life of prayer which does not stew about answers - Phil. 4:6-7</a:t>
            </a:r>
          </a:p>
          <a:p>
            <a:pPr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We must be willing to daily permit God's working - Phil 2:12-13</a:t>
            </a:r>
          </a:p>
          <a:p>
            <a:pPr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Trusting requires concentration - single mindedness</a:t>
            </a:r>
          </a:p>
        </p:txBody>
      </p:sp>
    </p:spTree>
    <p:extLst>
      <p:ext uri="{BB962C8B-B14F-4D97-AF65-F5344CB8AC3E}">
        <p14:creationId xmlns:p14="http://schemas.microsoft.com/office/powerpoint/2010/main" val="28608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35133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GOD'S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The great love of God for man</a:t>
            </a:r>
            <a:r>
              <a:rPr lang="en-US" sz="2700" dirty="0"/>
              <a:t> (</a:t>
            </a:r>
            <a:r>
              <a:rPr lang="en-US" sz="2700" u="sng" dirty="0" err="1"/>
              <a:t>Jn</a:t>
            </a:r>
            <a:r>
              <a:rPr lang="en-US" sz="2700" u="sng" dirty="0"/>
              <a:t> 3:16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He gave His Son, Jesus Christ, as the Savior</a:t>
            </a:r>
            <a:r>
              <a:rPr lang="en-US" sz="2700" dirty="0"/>
              <a:t> (</a:t>
            </a:r>
            <a:r>
              <a:rPr lang="en-US" sz="2700" u="sng" dirty="0"/>
              <a:t>Lk 19:10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Sent the Holy Spirit as a guide</a:t>
            </a:r>
            <a:r>
              <a:rPr lang="en-US" sz="2700" dirty="0"/>
              <a:t> (</a:t>
            </a:r>
            <a:r>
              <a:rPr lang="en-US" sz="2700" u="sng" dirty="0" err="1"/>
              <a:t>Jn</a:t>
            </a:r>
            <a:r>
              <a:rPr lang="en-US" sz="2700" u="sng" dirty="0"/>
              <a:t> 16:13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Gave the Gospel as "the power" unto salvation</a:t>
            </a:r>
            <a:r>
              <a:rPr lang="en-US" sz="2700" dirty="0"/>
              <a:t> (</a:t>
            </a:r>
            <a:r>
              <a:rPr lang="en-US" sz="2700" u="sng" dirty="0"/>
              <a:t>Rom 1:16</a:t>
            </a:r>
            <a:r>
              <a:rPr lang="en-US" sz="27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/>
              <a:t>Provided atonement by the blood of Christ</a:t>
            </a:r>
            <a:r>
              <a:rPr lang="en-US" sz="2700" dirty="0"/>
              <a:t> (</a:t>
            </a:r>
            <a:r>
              <a:rPr lang="en-US" sz="2700" u="sng" dirty="0"/>
              <a:t>Rom 5:9</a:t>
            </a:r>
            <a:r>
              <a:rPr lang="en-US" sz="27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42213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MAN'S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Hear the Gospel</a:t>
            </a:r>
            <a:r>
              <a:rPr lang="en-US" sz="2700" dirty="0"/>
              <a:t> (</a:t>
            </a:r>
            <a:r>
              <a:rPr lang="en-US" sz="2700" u="sng" dirty="0"/>
              <a:t>Rom 10:17</a:t>
            </a:r>
            <a:r>
              <a:rPr lang="en-US" sz="2700" dirty="0"/>
              <a:t>, </a:t>
            </a:r>
            <a:r>
              <a:rPr lang="en-US" sz="2700" u="sng" dirty="0" err="1"/>
              <a:t>Jn</a:t>
            </a:r>
            <a:r>
              <a:rPr lang="en-US" sz="2700" u="sng" dirty="0"/>
              <a:t> 8:32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Believe the Gospel</a:t>
            </a:r>
            <a:r>
              <a:rPr lang="en-US" sz="2700" dirty="0"/>
              <a:t> (</a:t>
            </a:r>
            <a:r>
              <a:rPr lang="en-US" sz="2700" u="sng" dirty="0" err="1"/>
              <a:t>Heb</a:t>
            </a:r>
            <a:r>
              <a:rPr lang="en-US" sz="2700" u="sng" dirty="0"/>
              <a:t> 11:6</a:t>
            </a:r>
            <a:r>
              <a:rPr lang="en-US" sz="2700" dirty="0"/>
              <a:t>, </a:t>
            </a:r>
            <a:r>
              <a:rPr lang="en-US" sz="2700" u="sng" dirty="0" err="1"/>
              <a:t>Jn</a:t>
            </a:r>
            <a:r>
              <a:rPr lang="en-US" sz="2700" u="sng" dirty="0"/>
              <a:t> 20:31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Repent of past sins</a:t>
            </a:r>
            <a:r>
              <a:rPr lang="en-US" sz="2700" dirty="0"/>
              <a:t> (</a:t>
            </a:r>
            <a:r>
              <a:rPr lang="en-US" sz="2700" u="sng" dirty="0"/>
              <a:t>Lk 13:3</a:t>
            </a:r>
            <a:r>
              <a:rPr lang="en-US" sz="2700" dirty="0"/>
              <a:t>, </a:t>
            </a:r>
            <a:r>
              <a:rPr lang="en-US" sz="2700" u="sng" dirty="0"/>
              <a:t>Acts 17:30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Confess faith in Jesus Christ</a:t>
            </a:r>
            <a:r>
              <a:rPr lang="en-US" sz="2700" dirty="0"/>
              <a:t> (</a:t>
            </a:r>
            <a:r>
              <a:rPr lang="en-US" sz="2700" u="sng" dirty="0"/>
              <a:t>Rom 10:10</a:t>
            </a:r>
            <a:r>
              <a:rPr lang="en-US" sz="2700" dirty="0"/>
              <a:t>, </a:t>
            </a:r>
            <a:r>
              <a:rPr lang="en-US" sz="2700" u="sng" dirty="0"/>
              <a:t>Matt 10:32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Be Baptized</a:t>
            </a:r>
            <a:r>
              <a:rPr lang="en-US" sz="2700" dirty="0"/>
              <a:t> (</a:t>
            </a:r>
            <a:r>
              <a:rPr lang="en-US" sz="2700" u="sng" dirty="0"/>
              <a:t>Gal 3:27</a:t>
            </a:r>
            <a:r>
              <a:rPr lang="en-US" sz="2700" dirty="0"/>
              <a:t>, </a:t>
            </a:r>
            <a:r>
              <a:rPr lang="en-US" sz="2700" u="sng" dirty="0"/>
              <a:t>Mk 16:16</a:t>
            </a:r>
            <a:r>
              <a:rPr lang="en-US" sz="2700" dirty="0"/>
              <a:t>, </a:t>
            </a:r>
            <a:r>
              <a:rPr lang="en-US" sz="2700" u="sng" dirty="0"/>
              <a:t>Acts 2:38</a:t>
            </a:r>
            <a:r>
              <a:rPr lang="en-US" sz="27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/>
              <a:t>Be faithful unto death</a:t>
            </a:r>
            <a:r>
              <a:rPr lang="en-US" sz="2700" dirty="0"/>
              <a:t> (Rev 2:10)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Plan of Salvation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598" y="5946130"/>
            <a:ext cx="774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God has done His part. Have you done yours?</a:t>
            </a:r>
          </a:p>
        </p:txBody>
      </p:sp>
    </p:spTree>
    <p:extLst>
      <p:ext uri="{BB962C8B-B14F-4D97-AF65-F5344CB8AC3E}">
        <p14:creationId xmlns:p14="http://schemas.microsoft.com/office/powerpoint/2010/main" val="171663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ligion01_am_15_PowerPlugs_Template_yr3x.v18.01.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n01_am_15_PowerPlugs_Template_yr3x.v17.11.s.potx" id="{1B1BEC0A-CF97-403A-8776-8D3EB413EF6B}" vid="{1596BDE8-CB7B-46B4-8E95-6B9C8E7EFE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Religion01_am_15_PowerPlugs_Template_yr3x.v18.01.s</Template>
  <TotalTime>44</TotalTime>
  <Words>292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Religion01_am_15_PowerPlugs_Template_yr3x.v18.01.s</vt:lpstr>
      <vt:lpstr>Learning To Trust</vt:lpstr>
      <vt:lpstr>A Basic Issue…</vt:lpstr>
      <vt:lpstr>How Does Trust Develop?</vt:lpstr>
      <vt:lpstr>How Does Trust Develop?</vt:lpstr>
      <vt:lpstr>God's Plan of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Trust</dc:title>
  <dc:creator>Jack</dc:creator>
  <cp:lastModifiedBy>Jack Critchfield</cp:lastModifiedBy>
  <cp:revision>3</cp:revision>
  <dcterms:created xsi:type="dcterms:W3CDTF">2013-02-24T03:46:30Z</dcterms:created>
  <dcterms:modified xsi:type="dcterms:W3CDTF">2021-02-20T17:04:11Z</dcterms:modified>
</cp:coreProperties>
</file>